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9A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FE14AB-947F-4C21-9843-56377C47DE8F}" v="2" dt="2025-12-10T12:05:57.6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4660"/>
  </p:normalViewPr>
  <p:slideViewPr>
    <p:cSldViewPr snapToGrid="0">
      <p:cViewPr varScale="1">
        <p:scale>
          <a:sx n="70" d="100"/>
          <a:sy n="70" d="100"/>
        </p:scale>
        <p:origin x="30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IMAREY FERNANDEZ BEATRIZ" userId="dc6cd983-e1af-4687-89e7-9d50cb08b047" providerId="ADAL" clId="{A6D79C73-8019-40A3-8470-E6537E3E0B6B}"/>
    <pc:docChg chg="addSld modSld modMainMaster">
      <pc:chgData name="GUIMAREY FERNANDEZ BEATRIZ" userId="dc6cd983-e1af-4687-89e7-9d50cb08b047" providerId="ADAL" clId="{A6D79C73-8019-40A3-8470-E6537E3E0B6B}" dt="2025-12-10T12:05:57.624" v="16"/>
      <pc:docMkLst>
        <pc:docMk/>
      </pc:docMkLst>
      <pc:sldChg chg="modSp mod">
        <pc:chgData name="GUIMAREY FERNANDEZ BEATRIZ" userId="dc6cd983-e1af-4687-89e7-9d50cb08b047" providerId="ADAL" clId="{A6D79C73-8019-40A3-8470-E6537E3E0B6B}" dt="2025-12-10T12:03:35.635" v="15" actId="1076"/>
        <pc:sldMkLst>
          <pc:docMk/>
          <pc:sldMk cId="3526219821" sldId="256"/>
        </pc:sldMkLst>
        <pc:spChg chg="mod">
          <ac:chgData name="GUIMAREY FERNANDEZ BEATRIZ" userId="dc6cd983-e1af-4687-89e7-9d50cb08b047" providerId="ADAL" clId="{A6D79C73-8019-40A3-8470-E6537E3E0B6B}" dt="2025-12-10T12:03:35.635" v="15" actId="1076"/>
          <ac:spMkLst>
            <pc:docMk/>
            <pc:sldMk cId="3526219821" sldId="256"/>
            <ac:spMk id="13" creationId="{3C3AA046-7F58-86A7-D186-49F936080526}"/>
          </ac:spMkLst>
        </pc:spChg>
      </pc:sldChg>
      <pc:sldChg chg="add">
        <pc:chgData name="GUIMAREY FERNANDEZ BEATRIZ" userId="dc6cd983-e1af-4687-89e7-9d50cb08b047" providerId="ADAL" clId="{A6D79C73-8019-40A3-8470-E6537E3E0B6B}" dt="2025-12-10T12:05:57.624" v="16"/>
        <pc:sldMkLst>
          <pc:docMk/>
          <pc:sldMk cId="3219883805" sldId="257"/>
        </pc:sldMkLst>
      </pc:sldChg>
      <pc:sldMasterChg chg="modSldLayout">
        <pc:chgData name="GUIMAREY FERNANDEZ BEATRIZ" userId="dc6cd983-e1af-4687-89e7-9d50cb08b047" providerId="ADAL" clId="{A6D79C73-8019-40A3-8470-E6537E3E0B6B}" dt="2025-12-10T11:44:36.193" v="14" actId="1076"/>
        <pc:sldMasterMkLst>
          <pc:docMk/>
          <pc:sldMasterMk cId="825883874" sldId="2147483660"/>
        </pc:sldMasterMkLst>
        <pc:sldLayoutChg chg="modSp mod">
          <pc:chgData name="GUIMAREY FERNANDEZ BEATRIZ" userId="dc6cd983-e1af-4687-89e7-9d50cb08b047" providerId="ADAL" clId="{A6D79C73-8019-40A3-8470-E6537E3E0B6B}" dt="2025-12-10T11:44:36.193" v="14" actId="1076"/>
          <pc:sldLayoutMkLst>
            <pc:docMk/>
            <pc:sldMasterMk cId="825883874" sldId="2147483660"/>
            <pc:sldLayoutMk cId="3000018347" sldId="2147483667"/>
          </pc:sldLayoutMkLst>
          <pc:spChg chg="mod">
            <ac:chgData name="GUIMAREY FERNANDEZ BEATRIZ" userId="dc6cd983-e1af-4687-89e7-9d50cb08b047" providerId="ADAL" clId="{A6D79C73-8019-40A3-8470-E6537E3E0B6B}" dt="2025-12-10T11:44:36.193" v="14" actId="1076"/>
            <ac:spMkLst>
              <pc:docMk/>
              <pc:sldMasterMk cId="825883874" sldId="2147483660"/>
              <pc:sldLayoutMk cId="3000018347" sldId="2147483667"/>
              <ac:spMk id="9" creationId="{878148EC-C9A0-52C8-3BC0-59CA075E4689}"/>
            </ac:spMkLst>
          </pc:spChg>
          <pc:picChg chg="mod modCrop">
            <ac:chgData name="GUIMAREY FERNANDEZ BEATRIZ" userId="dc6cd983-e1af-4687-89e7-9d50cb08b047" providerId="ADAL" clId="{A6D79C73-8019-40A3-8470-E6537E3E0B6B}" dt="2025-12-10T11:39:43.249" v="6" actId="732"/>
            <ac:picMkLst>
              <pc:docMk/>
              <pc:sldMasterMk cId="825883874" sldId="2147483660"/>
              <pc:sldLayoutMk cId="3000018347" sldId="2147483667"/>
              <ac:picMk id="5" creationId="{C49794E8-A70F-DCFC-8A94-136C71736501}"/>
            </ac:picMkLst>
          </pc:picChg>
          <pc:picChg chg="mod">
            <ac:chgData name="GUIMAREY FERNANDEZ BEATRIZ" userId="dc6cd983-e1af-4687-89e7-9d50cb08b047" providerId="ADAL" clId="{A6D79C73-8019-40A3-8470-E6537E3E0B6B}" dt="2025-12-10T11:44:13.073" v="12" actId="732"/>
            <ac:picMkLst>
              <pc:docMk/>
              <pc:sldMasterMk cId="825883874" sldId="2147483660"/>
              <pc:sldLayoutMk cId="3000018347" sldId="2147483667"/>
              <ac:picMk id="6" creationId="{B641CB3C-F9B9-42C2-B7C6-47199B3308EB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49794E8-A70F-DCFC-8A94-136C717365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9708"/>
          <a:stretch>
            <a:fillRect/>
          </a:stretch>
        </p:blipFill>
        <p:spPr>
          <a:xfrm>
            <a:off x="0" y="-1"/>
            <a:ext cx="2560320" cy="8944327"/>
          </a:xfrm>
          <a:prstGeom prst="rect">
            <a:avLst/>
          </a:prstGeom>
        </p:spPr>
      </p:pic>
      <p:pic>
        <p:nvPicPr>
          <p:cNvPr id="6" name="Imagen 40" descr="Campo con arboles&#10;&#10;Descripción generada automáticamente">
            <a:extLst>
              <a:ext uri="{FF2B5EF4-FFF2-40B4-BE49-F238E27FC236}">
                <a16:creationId xmlns:a16="http://schemas.microsoft.com/office/drawing/2014/main" id="{B641CB3C-F9B9-42C2-B7C6-47199B3308E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43" t="31271" b="51754"/>
          <a:stretch>
            <a:fillRect/>
          </a:stretch>
        </p:blipFill>
        <p:spPr bwMode="auto">
          <a:xfrm>
            <a:off x="0" y="8839199"/>
            <a:ext cx="68580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6">
            <a:extLst>
              <a:ext uri="{FF2B5EF4-FFF2-40B4-BE49-F238E27FC236}">
                <a16:creationId xmlns:a16="http://schemas.microsoft.com/office/drawing/2014/main" id="{D4193F00-355E-3DC5-898B-910F05AF3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005"/>
            <a:ext cx="5929312" cy="1148995"/>
          </a:xfrm>
        </p:spPr>
        <p:txBody>
          <a:bodyPr/>
          <a:lstStyle>
            <a:lvl1pPr>
              <a:defRPr sz="2400" b="1" cap="small" baseline="0">
                <a:solidFill>
                  <a:srgbClr val="394A2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8148EC-C9A0-52C8-3BC0-59CA075E4689}"/>
              </a:ext>
            </a:extLst>
          </p:cNvPr>
          <p:cNvSpPr txBox="1"/>
          <p:nvPr userDrawn="1"/>
        </p:nvSpPr>
        <p:spPr>
          <a:xfrm>
            <a:off x="377030" y="9372599"/>
            <a:ext cx="30448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500" b="1" cap="small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Premios Rafael Crecente – IX Edición</a:t>
            </a:r>
          </a:p>
        </p:txBody>
      </p:sp>
    </p:spTree>
    <p:extLst>
      <p:ext uri="{BB962C8B-B14F-4D97-AF65-F5344CB8AC3E}">
        <p14:creationId xmlns:p14="http://schemas.microsoft.com/office/powerpoint/2010/main" val="3000018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F090C7-F85F-446C-97D4-DE353FAA301F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8B4459-5461-4A80-BA51-5FE54EE961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5883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4804E9E-F90F-16C0-7B53-D4EBA0B0E0EE}"/>
              </a:ext>
            </a:extLst>
          </p:cNvPr>
          <p:cNvSpPr txBox="1"/>
          <p:nvPr/>
        </p:nvSpPr>
        <p:spPr>
          <a:xfrm>
            <a:off x="0" y="97611"/>
            <a:ext cx="6858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" sz="2400" b="1" kern="0" cap="small" spc="100" dirty="0">
                <a:solidFill>
                  <a:srgbClr val="394A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Título da </a:t>
            </a:r>
            <a:r>
              <a:rPr lang="es-ES" sz="2400" b="1" kern="0" cap="small" spc="100" dirty="0" err="1">
                <a:solidFill>
                  <a:srgbClr val="394A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proposta</a:t>
            </a:r>
            <a:endParaRPr lang="es-ES" sz="2400" b="1" kern="0" cap="small" spc="100" dirty="0">
              <a:solidFill>
                <a:srgbClr val="394A22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s-ES" sz="2400" b="1" kern="0" cap="small" spc="100" dirty="0">
              <a:solidFill>
                <a:srgbClr val="394A22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BD2EA00-33BF-72E6-D822-CE8E4B184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13899" y="5307207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C3AA046-7F58-86A7-D186-49F936080526}"/>
              </a:ext>
            </a:extLst>
          </p:cNvPr>
          <p:cNvSpPr txBox="1"/>
          <p:nvPr/>
        </p:nvSpPr>
        <p:spPr>
          <a:xfrm>
            <a:off x="0" y="928608"/>
            <a:ext cx="6858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" sz="2000" b="1" cap="small" spc="100" dirty="0">
                <a:solidFill>
                  <a:srgbClr val="CD7D1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</a:t>
            </a:r>
          </a:p>
        </p:txBody>
      </p:sp>
    </p:spTree>
    <p:extLst>
      <p:ext uri="{BB962C8B-B14F-4D97-AF65-F5344CB8AC3E}">
        <p14:creationId xmlns:p14="http://schemas.microsoft.com/office/powerpoint/2010/main" val="3526219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B5107-D2C8-B0D5-0867-77A394C0C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2830CCFE-06EC-2398-52FB-B60299848E4A}"/>
              </a:ext>
            </a:extLst>
          </p:cNvPr>
          <p:cNvSpPr txBox="1"/>
          <p:nvPr/>
        </p:nvSpPr>
        <p:spPr>
          <a:xfrm>
            <a:off x="0" y="97611"/>
            <a:ext cx="6858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" sz="2400" b="1" kern="0" cap="small" spc="100" dirty="0">
                <a:solidFill>
                  <a:srgbClr val="394A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Título da </a:t>
            </a:r>
            <a:r>
              <a:rPr lang="es-ES" sz="2400" b="1" kern="0" cap="small" spc="100" dirty="0" err="1">
                <a:solidFill>
                  <a:srgbClr val="394A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proposta</a:t>
            </a:r>
            <a:endParaRPr lang="es-ES" sz="2400" b="1" kern="0" cap="small" spc="100" dirty="0">
              <a:solidFill>
                <a:srgbClr val="394A22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s-ES" sz="2400" b="1" kern="0" cap="small" spc="100" dirty="0">
              <a:solidFill>
                <a:srgbClr val="394A22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BE5B4C5-9551-8538-A4CE-37896E693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13899" y="5307207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7C93A71-89A4-8CF6-EBFA-3562C7090173}"/>
              </a:ext>
            </a:extLst>
          </p:cNvPr>
          <p:cNvSpPr txBox="1"/>
          <p:nvPr/>
        </p:nvSpPr>
        <p:spPr>
          <a:xfrm>
            <a:off x="0" y="928608"/>
            <a:ext cx="6858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" sz="2000" b="1" cap="small" spc="100" dirty="0">
                <a:solidFill>
                  <a:srgbClr val="CD7D1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</a:t>
            </a:r>
          </a:p>
        </p:txBody>
      </p:sp>
    </p:spTree>
    <p:extLst>
      <p:ext uri="{BB962C8B-B14F-4D97-AF65-F5344CB8AC3E}">
        <p14:creationId xmlns:p14="http://schemas.microsoft.com/office/powerpoint/2010/main" val="32198838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636a42-d708-43e5-acb2-8e82469b637b">
      <Terms xmlns="http://schemas.microsoft.com/office/infopath/2007/PartnerControls"/>
    </lcf76f155ced4ddcb4097134ff3c332f>
    <TaxCatchAll xmlns="42453d2a-5a62-41f8-b8a6-a5dbd1008d5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C2A60603FE68549AB8CC31B23BB934D" ma:contentTypeVersion="13" ma:contentTypeDescription="Crear un documento." ma:contentTypeScope="" ma:versionID="796f76f61e513c30c211b5e54112d880">
  <xsd:schema xmlns:xsd="http://www.w3.org/2001/XMLSchema" xmlns:xs="http://www.w3.org/2001/XMLSchema" xmlns:p="http://schemas.microsoft.com/office/2006/metadata/properties" xmlns:ns2="ad636a42-d708-43e5-acb2-8e82469b637b" xmlns:ns3="42453d2a-5a62-41f8-b8a6-a5dbd1008d59" targetNamespace="http://schemas.microsoft.com/office/2006/metadata/properties" ma:root="true" ma:fieldsID="00665410807cdfd146d277cfa8674983" ns2:_="" ns3:_="">
    <xsd:import namespace="ad636a42-d708-43e5-acb2-8e82469b637b"/>
    <xsd:import namespace="42453d2a-5a62-41f8-b8a6-a5dbd1008d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36a42-d708-43e5-acb2-8e82469b63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a imaxe" ma:readOnly="false" ma:fieldId="{5cf76f15-5ced-4ddc-b409-7134ff3c332f}" ma:taxonomyMulti="true" ma:sspId="04ff2239-6882-44d2-9130-f48d739988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53d2a-5a62-41f8-b8a6-a5dbd1008d5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e0f85a1-5caa-48cd-84ba-ac6afec0bfa9}" ma:internalName="TaxCatchAll" ma:showField="CatchAllData" ma:web="42453d2a-5a62-41f8-b8a6-a5dbd1008d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271D47-BEE1-43B1-9F39-1EFD36D6D4B4}">
  <ds:schemaRefs>
    <ds:schemaRef ds:uri="http://schemas.microsoft.com/office/2006/metadata/properties"/>
    <ds:schemaRef ds:uri="http://schemas.microsoft.com/office/infopath/2007/PartnerControls"/>
    <ds:schemaRef ds:uri="ad636a42-d708-43e5-acb2-8e82469b637b"/>
    <ds:schemaRef ds:uri="42453d2a-5a62-41f8-b8a6-a5dbd1008d59"/>
  </ds:schemaRefs>
</ds:datastoreItem>
</file>

<file path=customXml/itemProps2.xml><?xml version="1.0" encoding="utf-8"?>
<ds:datastoreItem xmlns:ds="http://schemas.openxmlformats.org/officeDocument/2006/customXml" ds:itemID="{C8099BB1-7608-4C0F-ADFB-3EE26A4DED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5BC374-95C8-46F4-8751-7DCEC947AD6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8</Words>
  <Application>Microsoft Office PowerPoint</Application>
  <PresentationFormat>A4 (210 x 297 mm)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Bea Guimarey</dc:creator>
  <cp:lastModifiedBy>Bea Guimarey</cp:lastModifiedBy>
  <cp:revision>1</cp:revision>
  <dcterms:created xsi:type="dcterms:W3CDTF">2025-12-10T10:51:31Z</dcterms:created>
  <dcterms:modified xsi:type="dcterms:W3CDTF">2025-12-10T12:05:59Z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0x010100AC2A60603FE68549AB8CC31B23BB934D</vt:lpwstr>
  </property>
  <property fmtid="{D5CDD505-2E9C-101B-9397-08002B2CF9AE}" pid="3" name="MediaServiceImageTags">
    <vt:lpwstr/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